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1" r:id="rId6"/>
    <p:sldId id="260" r:id="rId7"/>
    <p:sldId id="262" r:id="rId8"/>
    <p:sldId id="263" r:id="rId9"/>
    <p:sldId id="264" r:id="rId10"/>
    <p:sldId id="266"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88" autoAdjust="0"/>
  </p:normalViewPr>
  <p:slideViewPr>
    <p:cSldViewPr snapToGrid="0">
      <p:cViewPr varScale="1">
        <p:scale>
          <a:sx n="90" d="100"/>
          <a:sy n="90" d="100"/>
        </p:scale>
        <p:origin x="174"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g>
</file>

<file path=ppt/media/image3.jpg>
</file>

<file path=ppt/media/image4.jp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838FA7-B8EB-49B1-9A42-CC963AF9966C}" type="datetimeFigureOut">
              <a:rPr lang="en-US" smtClean="0"/>
              <a:t>3/16/2023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88776C-12D7-4AD4-AE84-C3FDED35CA9B}" type="slidenum">
              <a:rPr lang="en-US" smtClean="0"/>
              <a:t>‹#›</a:t>
            </a:fld>
            <a:endParaRPr lang="en-US" dirty="0"/>
          </a:p>
        </p:txBody>
      </p:sp>
    </p:spTree>
    <p:extLst>
      <p:ext uri="{BB962C8B-B14F-4D97-AF65-F5344CB8AC3E}">
        <p14:creationId xmlns:p14="http://schemas.microsoft.com/office/powerpoint/2010/main" val="713548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DA875-4A17-4F0D-AF52-7C88B6FC74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4D377E-2903-4CA0-A70D-CD442A4C7A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8BD430D-A28F-4DE5-A215-47D3D6CDC085}"/>
              </a:ext>
            </a:extLst>
          </p:cNvPr>
          <p:cNvSpPr>
            <a:spLocks noGrp="1"/>
          </p:cNvSpPr>
          <p:nvPr>
            <p:ph type="dt" sz="half" idx="10"/>
          </p:nvPr>
        </p:nvSpPr>
        <p:spPr/>
        <p:txBody>
          <a:bodyPr/>
          <a:lstStyle/>
          <a:p>
            <a:r>
              <a:rPr lang="en-US"/>
              <a:t>Date 16/03/2003</a:t>
            </a:r>
            <a:endParaRPr lang="en-US" dirty="0"/>
          </a:p>
        </p:txBody>
      </p:sp>
      <p:sp>
        <p:nvSpPr>
          <p:cNvPr id="5" name="Footer Placeholder 4">
            <a:extLst>
              <a:ext uri="{FF2B5EF4-FFF2-40B4-BE49-F238E27FC236}">
                <a16:creationId xmlns:a16="http://schemas.microsoft.com/office/drawing/2014/main" id="{9D277441-79C1-498A-9C37-A1C3027029A2}"/>
              </a:ext>
            </a:extLst>
          </p:cNvPr>
          <p:cNvSpPr>
            <a:spLocks noGrp="1"/>
          </p:cNvSpPr>
          <p:nvPr>
            <p:ph type="ftr" sz="quarter" idx="11"/>
          </p:nvPr>
        </p:nvSpPr>
        <p:spPr/>
        <p:txBody>
          <a:bodyPr/>
          <a:lstStyle/>
          <a:p>
            <a:r>
              <a:rPr lang="en-US"/>
              <a:t>First Review</a:t>
            </a:r>
            <a:endParaRPr lang="en-US" dirty="0"/>
          </a:p>
        </p:txBody>
      </p:sp>
      <p:sp>
        <p:nvSpPr>
          <p:cNvPr id="6" name="Slide Number Placeholder 5">
            <a:extLst>
              <a:ext uri="{FF2B5EF4-FFF2-40B4-BE49-F238E27FC236}">
                <a16:creationId xmlns:a16="http://schemas.microsoft.com/office/drawing/2014/main" id="{4AFF0A6C-BF64-427C-B42B-9467A776ACB3}"/>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368371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BC6AD-E33D-4495-96AA-54AFF7F585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56BDBD-1479-49F7-918B-10BC9E4F08E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BCD156-AB1F-463C-B52E-EBF492CC13B9}"/>
              </a:ext>
            </a:extLst>
          </p:cNvPr>
          <p:cNvSpPr>
            <a:spLocks noGrp="1"/>
          </p:cNvSpPr>
          <p:nvPr>
            <p:ph type="dt" sz="half" idx="10"/>
          </p:nvPr>
        </p:nvSpPr>
        <p:spPr/>
        <p:txBody>
          <a:bodyPr/>
          <a:lstStyle/>
          <a:p>
            <a:r>
              <a:rPr lang="en-US"/>
              <a:t>Date 16/03/2003</a:t>
            </a:r>
            <a:endParaRPr lang="en-US" dirty="0"/>
          </a:p>
        </p:txBody>
      </p:sp>
      <p:sp>
        <p:nvSpPr>
          <p:cNvPr id="5" name="Footer Placeholder 4">
            <a:extLst>
              <a:ext uri="{FF2B5EF4-FFF2-40B4-BE49-F238E27FC236}">
                <a16:creationId xmlns:a16="http://schemas.microsoft.com/office/drawing/2014/main" id="{3D78C945-1D6C-410C-89F3-BBD6C9DEF3D9}"/>
              </a:ext>
            </a:extLst>
          </p:cNvPr>
          <p:cNvSpPr>
            <a:spLocks noGrp="1"/>
          </p:cNvSpPr>
          <p:nvPr>
            <p:ph type="ftr" sz="quarter" idx="11"/>
          </p:nvPr>
        </p:nvSpPr>
        <p:spPr/>
        <p:txBody>
          <a:bodyPr/>
          <a:lstStyle/>
          <a:p>
            <a:r>
              <a:rPr lang="en-US"/>
              <a:t>First Review</a:t>
            </a:r>
            <a:endParaRPr lang="en-US" dirty="0"/>
          </a:p>
        </p:txBody>
      </p:sp>
      <p:sp>
        <p:nvSpPr>
          <p:cNvPr id="6" name="Slide Number Placeholder 5">
            <a:extLst>
              <a:ext uri="{FF2B5EF4-FFF2-40B4-BE49-F238E27FC236}">
                <a16:creationId xmlns:a16="http://schemas.microsoft.com/office/drawing/2014/main" id="{68B6D567-E74E-4D04-AFE5-519325BDD3AC}"/>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1444081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9FE9C2-C57A-43C3-BC36-823DC5BC6E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DE08712-E2F9-4FF9-8A64-1453938A0B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A83AA9-DC1C-4E1E-B7EE-C52BDB2D774E}"/>
              </a:ext>
            </a:extLst>
          </p:cNvPr>
          <p:cNvSpPr>
            <a:spLocks noGrp="1"/>
          </p:cNvSpPr>
          <p:nvPr>
            <p:ph type="dt" sz="half" idx="10"/>
          </p:nvPr>
        </p:nvSpPr>
        <p:spPr/>
        <p:txBody>
          <a:bodyPr/>
          <a:lstStyle/>
          <a:p>
            <a:r>
              <a:rPr lang="en-US"/>
              <a:t>Date 16/03/2003</a:t>
            </a:r>
            <a:endParaRPr lang="en-US" dirty="0"/>
          </a:p>
        </p:txBody>
      </p:sp>
      <p:sp>
        <p:nvSpPr>
          <p:cNvPr id="5" name="Footer Placeholder 4">
            <a:extLst>
              <a:ext uri="{FF2B5EF4-FFF2-40B4-BE49-F238E27FC236}">
                <a16:creationId xmlns:a16="http://schemas.microsoft.com/office/drawing/2014/main" id="{B53832F5-2147-4E6C-AAC6-4C85922E7B4A}"/>
              </a:ext>
            </a:extLst>
          </p:cNvPr>
          <p:cNvSpPr>
            <a:spLocks noGrp="1"/>
          </p:cNvSpPr>
          <p:nvPr>
            <p:ph type="ftr" sz="quarter" idx="11"/>
          </p:nvPr>
        </p:nvSpPr>
        <p:spPr/>
        <p:txBody>
          <a:bodyPr/>
          <a:lstStyle/>
          <a:p>
            <a:r>
              <a:rPr lang="en-US"/>
              <a:t>First Review</a:t>
            </a:r>
            <a:endParaRPr lang="en-US" dirty="0"/>
          </a:p>
        </p:txBody>
      </p:sp>
      <p:sp>
        <p:nvSpPr>
          <p:cNvPr id="6" name="Slide Number Placeholder 5">
            <a:extLst>
              <a:ext uri="{FF2B5EF4-FFF2-40B4-BE49-F238E27FC236}">
                <a16:creationId xmlns:a16="http://schemas.microsoft.com/office/drawing/2014/main" id="{E10F8D24-B716-4FAF-A4EB-63625B0800D2}"/>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3402474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C09BC-C671-4A1C-8252-F7FEA8C36D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FA4356-3C45-45DA-A689-247877AA2A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52E12E-AC49-47DD-8F9F-E021241E4DB1}"/>
              </a:ext>
            </a:extLst>
          </p:cNvPr>
          <p:cNvSpPr>
            <a:spLocks noGrp="1"/>
          </p:cNvSpPr>
          <p:nvPr>
            <p:ph type="dt" sz="half" idx="10"/>
          </p:nvPr>
        </p:nvSpPr>
        <p:spPr/>
        <p:txBody>
          <a:bodyPr/>
          <a:lstStyle/>
          <a:p>
            <a:r>
              <a:rPr lang="en-US"/>
              <a:t>Date 16/03/2003</a:t>
            </a:r>
            <a:endParaRPr lang="en-US" dirty="0"/>
          </a:p>
        </p:txBody>
      </p:sp>
      <p:sp>
        <p:nvSpPr>
          <p:cNvPr id="5" name="Footer Placeholder 4">
            <a:extLst>
              <a:ext uri="{FF2B5EF4-FFF2-40B4-BE49-F238E27FC236}">
                <a16:creationId xmlns:a16="http://schemas.microsoft.com/office/drawing/2014/main" id="{CAD9D7D5-DF1D-4074-8356-BB58E629597E}"/>
              </a:ext>
            </a:extLst>
          </p:cNvPr>
          <p:cNvSpPr>
            <a:spLocks noGrp="1"/>
          </p:cNvSpPr>
          <p:nvPr>
            <p:ph type="ftr" sz="quarter" idx="11"/>
          </p:nvPr>
        </p:nvSpPr>
        <p:spPr/>
        <p:txBody>
          <a:bodyPr/>
          <a:lstStyle/>
          <a:p>
            <a:r>
              <a:rPr lang="en-US"/>
              <a:t>First Review</a:t>
            </a:r>
            <a:endParaRPr lang="en-US" dirty="0"/>
          </a:p>
        </p:txBody>
      </p:sp>
      <p:sp>
        <p:nvSpPr>
          <p:cNvPr id="6" name="Slide Number Placeholder 5">
            <a:extLst>
              <a:ext uri="{FF2B5EF4-FFF2-40B4-BE49-F238E27FC236}">
                <a16:creationId xmlns:a16="http://schemas.microsoft.com/office/drawing/2014/main" id="{25AFCCA5-BB1B-4E0A-8CFF-D99C94D9760D}"/>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1469182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1A09B-80B5-45A2-BF3F-6BDE8CEDD3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393741-678A-481A-B764-282EC574BC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A9BFF8-734D-4564-BAC2-8AB0D31E1630}"/>
              </a:ext>
            </a:extLst>
          </p:cNvPr>
          <p:cNvSpPr>
            <a:spLocks noGrp="1"/>
          </p:cNvSpPr>
          <p:nvPr>
            <p:ph type="dt" sz="half" idx="10"/>
          </p:nvPr>
        </p:nvSpPr>
        <p:spPr/>
        <p:txBody>
          <a:bodyPr/>
          <a:lstStyle/>
          <a:p>
            <a:r>
              <a:rPr lang="en-US"/>
              <a:t>Date 16/03/2003</a:t>
            </a:r>
            <a:endParaRPr lang="en-US" dirty="0"/>
          </a:p>
        </p:txBody>
      </p:sp>
      <p:sp>
        <p:nvSpPr>
          <p:cNvPr id="5" name="Footer Placeholder 4">
            <a:extLst>
              <a:ext uri="{FF2B5EF4-FFF2-40B4-BE49-F238E27FC236}">
                <a16:creationId xmlns:a16="http://schemas.microsoft.com/office/drawing/2014/main" id="{1828C174-E1EC-4E08-B456-87327554C02B}"/>
              </a:ext>
            </a:extLst>
          </p:cNvPr>
          <p:cNvSpPr>
            <a:spLocks noGrp="1"/>
          </p:cNvSpPr>
          <p:nvPr>
            <p:ph type="ftr" sz="quarter" idx="11"/>
          </p:nvPr>
        </p:nvSpPr>
        <p:spPr/>
        <p:txBody>
          <a:bodyPr/>
          <a:lstStyle/>
          <a:p>
            <a:r>
              <a:rPr lang="en-US"/>
              <a:t>First Review</a:t>
            </a:r>
            <a:endParaRPr lang="en-US" dirty="0"/>
          </a:p>
        </p:txBody>
      </p:sp>
      <p:sp>
        <p:nvSpPr>
          <p:cNvPr id="6" name="Slide Number Placeholder 5">
            <a:extLst>
              <a:ext uri="{FF2B5EF4-FFF2-40B4-BE49-F238E27FC236}">
                <a16:creationId xmlns:a16="http://schemas.microsoft.com/office/drawing/2014/main" id="{A5359022-EEAB-4933-BAC4-1CE83B517622}"/>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2494846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9AA1F-E122-4140-B882-D643EA0F1C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98EFF5-A536-4CC4-81EF-DA877FFCD5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B1D5A7-AA7B-401A-91CA-52424AF6C8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679BF15-944A-45D0-82E2-74639174B1FE}"/>
              </a:ext>
            </a:extLst>
          </p:cNvPr>
          <p:cNvSpPr>
            <a:spLocks noGrp="1"/>
          </p:cNvSpPr>
          <p:nvPr>
            <p:ph type="dt" sz="half" idx="10"/>
          </p:nvPr>
        </p:nvSpPr>
        <p:spPr/>
        <p:txBody>
          <a:bodyPr/>
          <a:lstStyle/>
          <a:p>
            <a:r>
              <a:rPr lang="en-US"/>
              <a:t>Date 16/03/2003</a:t>
            </a:r>
            <a:endParaRPr lang="en-US" dirty="0"/>
          </a:p>
        </p:txBody>
      </p:sp>
      <p:sp>
        <p:nvSpPr>
          <p:cNvPr id="6" name="Footer Placeholder 5">
            <a:extLst>
              <a:ext uri="{FF2B5EF4-FFF2-40B4-BE49-F238E27FC236}">
                <a16:creationId xmlns:a16="http://schemas.microsoft.com/office/drawing/2014/main" id="{87DD0E56-5758-455B-A04D-80D41A6BBEF6}"/>
              </a:ext>
            </a:extLst>
          </p:cNvPr>
          <p:cNvSpPr>
            <a:spLocks noGrp="1"/>
          </p:cNvSpPr>
          <p:nvPr>
            <p:ph type="ftr" sz="quarter" idx="11"/>
          </p:nvPr>
        </p:nvSpPr>
        <p:spPr/>
        <p:txBody>
          <a:bodyPr/>
          <a:lstStyle/>
          <a:p>
            <a:r>
              <a:rPr lang="en-US"/>
              <a:t>First Review</a:t>
            </a:r>
            <a:endParaRPr lang="en-US" dirty="0"/>
          </a:p>
        </p:txBody>
      </p:sp>
      <p:sp>
        <p:nvSpPr>
          <p:cNvPr id="7" name="Slide Number Placeholder 6">
            <a:extLst>
              <a:ext uri="{FF2B5EF4-FFF2-40B4-BE49-F238E27FC236}">
                <a16:creationId xmlns:a16="http://schemas.microsoft.com/office/drawing/2014/main" id="{7B1F1EDF-EC7E-49EE-99D0-9BED4667422D}"/>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3835117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579B9-6875-4D8A-B0DC-4279D5ED42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09C5DFE-C88E-43F0-8D97-4B48544ACD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D2C470-C7A3-4E7B-B4F4-E9F7E09A16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3D312F-1CBE-4658-ABF3-13EE0C320C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9D91651-B521-4A50-BCD8-9BE5B6BF65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5FD15D-D77C-43F8-8BE8-DA355CB62D31}"/>
              </a:ext>
            </a:extLst>
          </p:cNvPr>
          <p:cNvSpPr>
            <a:spLocks noGrp="1"/>
          </p:cNvSpPr>
          <p:nvPr>
            <p:ph type="dt" sz="half" idx="10"/>
          </p:nvPr>
        </p:nvSpPr>
        <p:spPr/>
        <p:txBody>
          <a:bodyPr/>
          <a:lstStyle/>
          <a:p>
            <a:r>
              <a:rPr lang="en-US"/>
              <a:t>Date 16/03/2003</a:t>
            </a:r>
            <a:endParaRPr lang="en-US" dirty="0"/>
          </a:p>
        </p:txBody>
      </p:sp>
      <p:sp>
        <p:nvSpPr>
          <p:cNvPr id="8" name="Footer Placeholder 7">
            <a:extLst>
              <a:ext uri="{FF2B5EF4-FFF2-40B4-BE49-F238E27FC236}">
                <a16:creationId xmlns:a16="http://schemas.microsoft.com/office/drawing/2014/main" id="{80654199-992D-4510-88E0-71CB5632478A}"/>
              </a:ext>
            </a:extLst>
          </p:cNvPr>
          <p:cNvSpPr>
            <a:spLocks noGrp="1"/>
          </p:cNvSpPr>
          <p:nvPr>
            <p:ph type="ftr" sz="quarter" idx="11"/>
          </p:nvPr>
        </p:nvSpPr>
        <p:spPr/>
        <p:txBody>
          <a:bodyPr/>
          <a:lstStyle/>
          <a:p>
            <a:r>
              <a:rPr lang="en-US"/>
              <a:t>First Review</a:t>
            </a:r>
            <a:endParaRPr lang="en-US" dirty="0"/>
          </a:p>
        </p:txBody>
      </p:sp>
      <p:sp>
        <p:nvSpPr>
          <p:cNvPr id="9" name="Slide Number Placeholder 8">
            <a:extLst>
              <a:ext uri="{FF2B5EF4-FFF2-40B4-BE49-F238E27FC236}">
                <a16:creationId xmlns:a16="http://schemas.microsoft.com/office/drawing/2014/main" id="{818B283E-F783-4CA5-BE2B-1FC962B3BA14}"/>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2784903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4FDD3-D13F-42B0-B066-EEED933542D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51C83A-9804-439C-837D-A955F653F128}"/>
              </a:ext>
            </a:extLst>
          </p:cNvPr>
          <p:cNvSpPr>
            <a:spLocks noGrp="1"/>
          </p:cNvSpPr>
          <p:nvPr>
            <p:ph type="dt" sz="half" idx="10"/>
          </p:nvPr>
        </p:nvSpPr>
        <p:spPr/>
        <p:txBody>
          <a:bodyPr/>
          <a:lstStyle/>
          <a:p>
            <a:r>
              <a:rPr lang="en-US"/>
              <a:t>Date 16/03/2003</a:t>
            </a:r>
            <a:endParaRPr lang="en-US" dirty="0"/>
          </a:p>
        </p:txBody>
      </p:sp>
      <p:sp>
        <p:nvSpPr>
          <p:cNvPr id="4" name="Footer Placeholder 3">
            <a:extLst>
              <a:ext uri="{FF2B5EF4-FFF2-40B4-BE49-F238E27FC236}">
                <a16:creationId xmlns:a16="http://schemas.microsoft.com/office/drawing/2014/main" id="{7002FEED-B1D4-4DC6-91D5-28818547389D}"/>
              </a:ext>
            </a:extLst>
          </p:cNvPr>
          <p:cNvSpPr>
            <a:spLocks noGrp="1"/>
          </p:cNvSpPr>
          <p:nvPr>
            <p:ph type="ftr" sz="quarter" idx="11"/>
          </p:nvPr>
        </p:nvSpPr>
        <p:spPr/>
        <p:txBody>
          <a:bodyPr/>
          <a:lstStyle/>
          <a:p>
            <a:r>
              <a:rPr lang="en-US"/>
              <a:t>First Review</a:t>
            </a:r>
            <a:endParaRPr lang="en-US" dirty="0"/>
          </a:p>
        </p:txBody>
      </p:sp>
      <p:sp>
        <p:nvSpPr>
          <p:cNvPr id="5" name="Slide Number Placeholder 4">
            <a:extLst>
              <a:ext uri="{FF2B5EF4-FFF2-40B4-BE49-F238E27FC236}">
                <a16:creationId xmlns:a16="http://schemas.microsoft.com/office/drawing/2014/main" id="{05E8C361-E1A7-4775-9105-14982B923CA4}"/>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634019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61DB57-D44D-420A-932C-5BD4BD3074D7}"/>
              </a:ext>
            </a:extLst>
          </p:cNvPr>
          <p:cNvSpPr>
            <a:spLocks noGrp="1"/>
          </p:cNvSpPr>
          <p:nvPr>
            <p:ph type="dt" sz="half" idx="10"/>
          </p:nvPr>
        </p:nvSpPr>
        <p:spPr/>
        <p:txBody>
          <a:bodyPr/>
          <a:lstStyle/>
          <a:p>
            <a:r>
              <a:rPr lang="en-US"/>
              <a:t>Date 16/03/2003</a:t>
            </a:r>
            <a:endParaRPr lang="en-US" dirty="0"/>
          </a:p>
        </p:txBody>
      </p:sp>
      <p:sp>
        <p:nvSpPr>
          <p:cNvPr id="3" name="Footer Placeholder 2">
            <a:extLst>
              <a:ext uri="{FF2B5EF4-FFF2-40B4-BE49-F238E27FC236}">
                <a16:creationId xmlns:a16="http://schemas.microsoft.com/office/drawing/2014/main" id="{96791304-9442-4344-983E-F7C061C8C749}"/>
              </a:ext>
            </a:extLst>
          </p:cNvPr>
          <p:cNvSpPr>
            <a:spLocks noGrp="1"/>
          </p:cNvSpPr>
          <p:nvPr>
            <p:ph type="ftr" sz="quarter" idx="11"/>
          </p:nvPr>
        </p:nvSpPr>
        <p:spPr/>
        <p:txBody>
          <a:bodyPr/>
          <a:lstStyle/>
          <a:p>
            <a:r>
              <a:rPr lang="en-US"/>
              <a:t>First Review</a:t>
            </a:r>
            <a:endParaRPr lang="en-US" dirty="0"/>
          </a:p>
        </p:txBody>
      </p:sp>
      <p:sp>
        <p:nvSpPr>
          <p:cNvPr id="4" name="Slide Number Placeholder 3">
            <a:extLst>
              <a:ext uri="{FF2B5EF4-FFF2-40B4-BE49-F238E27FC236}">
                <a16:creationId xmlns:a16="http://schemas.microsoft.com/office/drawing/2014/main" id="{7BBDB350-34CA-4B1B-8307-6059628EC5CE}"/>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375321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46D7E-ADA9-4A46-B0D3-97A19645FF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6858AD0-8AD7-42C0-A14F-98FEDEDBFA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CD5329-F62B-4DB7-961E-E3ED02123A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0BAF38-D78F-40AE-8E37-FAD315320B3D}"/>
              </a:ext>
            </a:extLst>
          </p:cNvPr>
          <p:cNvSpPr>
            <a:spLocks noGrp="1"/>
          </p:cNvSpPr>
          <p:nvPr>
            <p:ph type="dt" sz="half" idx="10"/>
          </p:nvPr>
        </p:nvSpPr>
        <p:spPr/>
        <p:txBody>
          <a:bodyPr/>
          <a:lstStyle/>
          <a:p>
            <a:r>
              <a:rPr lang="en-US"/>
              <a:t>Date 16/03/2003</a:t>
            </a:r>
            <a:endParaRPr lang="en-US" dirty="0"/>
          </a:p>
        </p:txBody>
      </p:sp>
      <p:sp>
        <p:nvSpPr>
          <p:cNvPr id="6" name="Footer Placeholder 5">
            <a:extLst>
              <a:ext uri="{FF2B5EF4-FFF2-40B4-BE49-F238E27FC236}">
                <a16:creationId xmlns:a16="http://schemas.microsoft.com/office/drawing/2014/main" id="{10D8AFE2-E70C-4D37-9ADD-F2C54B8B30F1}"/>
              </a:ext>
            </a:extLst>
          </p:cNvPr>
          <p:cNvSpPr>
            <a:spLocks noGrp="1"/>
          </p:cNvSpPr>
          <p:nvPr>
            <p:ph type="ftr" sz="quarter" idx="11"/>
          </p:nvPr>
        </p:nvSpPr>
        <p:spPr/>
        <p:txBody>
          <a:bodyPr/>
          <a:lstStyle/>
          <a:p>
            <a:r>
              <a:rPr lang="en-US"/>
              <a:t>First Review</a:t>
            </a:r>
            <a:endParaRPr lang="en-US" dirty="0"/>
          </a:p>
        </p:txBody>
      </p:sp>
      <p:sp>
        <p:nvSpPr>
          <p:cNvPr id="7" name="Slide Number Placeholder 6">
            <a:extLst>
              <a:ext uri="{FF2B5EF4-FFF2-40B4-BE49-F238E27FC236}">
                <a16:creationId xmlns:a16="http://schemas.microsoft.com/office/drawing/2014/main" id="{244EA22B-F029-4E21-8F67-24AFE74F78B4}"/>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2401729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3B11B-6629-4EF9-8102-43C7CE44DB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2EAC29-958C-482C-8D92-A60B62B703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2F5C7D71-17CE-4B1A-97EE-8C14C4B4C2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8A8D5D-F376-4643-B5BB-CCDB148821C7}"/>
              </a:ext>
            </a:extLst>
          </p:cNvPr>
          <p:cNvSpPr>
            <a:spLocks noGrp="1"/>
          </p:cNvSpPr>
          <p:nvPr>
            <p:ph type="dt" sz="half" idx="10"/>
          </p:nvPr>
        </p:nvSpPr>
        <p:spPr/>
        <p:txBody>
          <a:bodyPr/>
          <a:lstStyle/>
          <a:p>
            <a:r>
              <a:rPr lang="en-US"/>
              <a:t>Date 16/03/2003</a:t>
            </a:r>
            <a:endParaRPr lang="en-US" dirty="0"/>
          </a:p>
        </p:txBody>
      </p:sp>
      <p:sp>
        <p:nvSpPr>
          <p:cNvPr id="6" name="Footer Placeholder 5">
            <a:extLst>
              <a:ext uri="{FF2B5EF4-FFF2-40B4-BE49-F238E27FC236}">
                <a16:creationId xmlns:a16="http://schemas.microsoft.com/office/drawing/2014/main" id="{C3737772-8E5C-4739-9080-A9315EDB5C64}"/>
              </a:ext>
            </a:extLst>
          </p:cNvPr>
          <p:cNvSpPr>
            <a:spLocks noGrp="1"/>
          </p:cNvSpPr>
          <p:nvPr>
            <p:ph type="ftr" sz="quarter" idx="11"/>
          </p:nvPr>
        </p:nvSpPr>
        <p:spPr/>
        <p:txBody>
          <a:bodyPr/>
          <a:lstStyle/>
          <a:p>
            <a:r>
              <a:rPr lang="en-US"/>
              <a:t>First Review</a:t>
            </a:r>
            <a:endParaRPr lang="en-US" dirty="0"/>
          </a:p>
        </p:txBody>
      </p:sp>
      <p:sp>
        <p:nvSpPr>
          <p:cNvPr id="7" name="Slide Number Placeholder 6">
            <a:extLst>
              <a:ext uri="{FF2B5EF4-FFF2-40B4-BE49-F238E27FC236}">
                <a16:creationId xmlns:a16="http://schemas.microsoft.com/office/drawing/2014/main" id="{5F74852E-9AC3-4659-8EBA-A8C7EC2B1E8F}"/>
              </a:ext>
            </a:extLst>
          </p:cNvPr>
          <p:cNvSpPr>
            <a:spLocks noGrp="1"/>
          </p:cNvSpPr>
          <p:nvPr>
            <p:ph type="sldNum" sz="quarter" idx="12"/>
          </p:nvPr>
        </p:nvSpPr>
        <p:spPr/>
        <p:txBody>
          <a:bodyPr/>
          <a:lstStyle/>
          <a:p>
            <a:fld id="{E2C42DB6-362B-439E-8437-3E8113B14E84}" type="slidenum">
              <a:rPr lang="en-US" smtClean="0"/>
              <a:t>‹#›</a:t>
            </a:fld>
            <a:endParaRPr lang="en-US" dirty="0"/>
          </a:p>
        </p:txBody>
      </p:sp>
    </p:spTree>
    <p:extLst>
      <p:ext uri="{BB962C8B-B14F-4D97-AF65-F5344CB8AC3E}">
        <p14:creationId xmlns:p14="http://schemas.microsoft.com/office/powerpoint/2010/main" val="999760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C51B1C-8452-4D07-8F87-652415150B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4A43C53-F62D-4B51-AA97-732602175D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CC0495-82D3-4D9E-A6D7-6E55735383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Date 16/03/2003</a:t>
            </a:r>
            <a:endParaRPr lang="en-US" dirty="0"/>
          </a:p>
        </p:txBody>
      </p:sp>
      <p:sp>
        <p:nvSpPr>
          <p:cNvPr id="5" name="Footer Placeholder 4">
            <a:extLst>
              <a:ext uri="{FF2B5EF4-FFF2-40B4-BE49-F238E27FC236}">
                <a16:creationId xmlns:a16="http://schemas.microsoft.com/office/drawing/2014/main" id="{253C4AF5-7799-4D60-AB87-1298AB32C2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First Review</a:t>
            </a:r>
            <a:endParaRPr lang="en-US" dirty="0"/>
          </a:p>
        </p:txBody>
      </p:sp>
      <p:sp>
        <p:nvSpPr>
          <p:cNvPr id="6" name="Slide Number Placeholder 5">
            <a:extLst>
              <a:ext uri="{FF2B5EF4-FFF2-40B4-BE49-F238E27FC236}">
                <a16:creationId xmlns:a16="http://schemas.microsoft.com/office/drawing/2014/main" id="{EBD437AB-FCFB-4AEF-8833-BBFE20CB67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C42DB6-362B-439E-8437-3E8113B14E84}" type="slidenum">
              <a:rPr lang="en-US" smtClean="0"/>
              <a:t>‹#›</a:t>
            </a:fld>
            <a:endParaRPr lang="en-US" dirty="0"/>
          </a:p>
        </p:txBody>
      </p:sp>
    </p:spTree>
    <p:extLst>
      <p:ext uri="{BB962C8B-B14F-4D97-AF65-F5344CB8AC3E}">
        <p14:creationId xmlns:p14="http://schemas.microsoft.com/office/powerpoint/2010/main" val="34071691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www.layar.com/" TargetMode="External"/><Relationship Id="rId2" Type="http://schemas.openxmlformats.org/officeDocument/2006/relationships/hyperlink" Target="https://www.researchgate.net/publication/320704050_AUGMENTED_REALITY_IN_MOBILE_DEVICE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49FBEA-E488-456F-831D-D1122A593A53}"/>
              </a:ext>
            </a:extLst>
          </p:cNvPr>
          <p:cNvSpPr txBox="1"/>
          <p:nvPr/>
        </p:nvSpPr>
        <p:spPr>
          <a:xfrm>
            <a:off x="1705412" y="1705373"/>
            <a:ext cx="8161721" cy="646331"/>
          </a:xfrm>
          <a:prstGeom prst="rect">
            <a:avLst/>
          </a:prstGeom>
          <a:noFill/>
        </p:spPr>
        <p:txBody>
          <a:bodyPr wrap="none" rtlCol="0">
            <a:spAutoFit/>
          </a:bodyPr>
          <a:lstStyle/>
          <a:p>
            <a:r>
              <a:rPr lang="en-US" sz="3600" dirty="0">
                <a:latin typeface="Times New Roman" panose="02020603050405020304" pitchFamily="18" charset="0"/>
                <a:cs typeface="Times New Roman" panose="02020603050405020304" pitchFamily="18" charset="0"/>
              </a:rPr>
              <a:t>MOBILE APPLICATION BASED ON AR</a:t>
            </a:r>
          </a:p>
        </p:txBody>
      </p:sp>
      <p:sp>
        <p:nvSpPr>
          <p:cNvPr id="5" name="TextBox 4">
            <a:extLst>
              <a:ext uri="{FF2B5EF4-FFF2-40B4-BE49-F238E27FC236}">
                <a16:creationId xmlns:a16="http://schemas.microsoft.com/office/drawing/2014/main" id="{D23BA7A8-F881-465C-97E3-D70C1584E4D0}"/>
              </a:ext>
            </a:extLst>
          </p:cNvPr>
          <p:cNvSpPr txBox="1"/>
          <p:nvPr/>
        </p:nvSpPr>
        <p:spPr>
          <a:xfrm>
            <a:off x="8541472" y="4241824"/>
            <a:ext cx="2938048" cy="1200329"/>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Dr. GHOUSIYA BEGUM K</a:t>
            </a:r>
          </a:p>
          <a:p>
            <a:r>
              <a:rPr lang="en-US" dirty="0">
                <a:latin typeface="Times New Roman" panose="02020603050405020304" pitchFamily="18" charset="0"/>
                <a:cs typeface="Times New Roman" panose="02020603050405020304" pitchFamily="18" charset="0"/>
              </a:rPr>
              <a:t>Asst. Professor</a:t>
            </a:r>
          </a:p>
          <a:p>
            <a:r>
              <a:rPr lang="en-US" dirty="0">
                <a:latin typeface="Times New Roman" panose="02020603050405020304" pitchFamily="18" charset="0"/>
                <a:cs typeface="Times New Roman" panose="02020603050405020304" pitchFamily="18" charset="0"/>
              </a:rPr>
              <a:t>EIE / SEEE</a:t>
            </a:r>
          </a:p>
          <a:p>
            <a:r>
              <a:rPr lang="en-US" dirty="0">
                <a:latin typeface="Times New Roman" panose="02020603050405020304" pitchFamily="18" charset="0"/>
                <a:cs typeface="Times New Roman" panose="02020603050405020304" pitchFamily="18" charset="0"/>
              </a:rPr>
              <a:t>SASTRA Deemed University</a:t>
            </a:r>
          </a:p>
        </p:txBody>
      </p:sp>
      <p:sp>
        <p:nvSpPr>
          <p:cNvPr id="6" name="TextBox 5">
            <a:extLst>
              <a:ext uri="{FF2B5EF4-FFF2-40B4-BE49-F238E27FC236}">
                <a16:creationId xmlns:a16="http://schemas.microsoft.com/office/drawing/2014/main" id="{95436FBA-7B41-4D72-BB3D-F0EF025C827C}"/>
              </a:ext>
            </a:extLst>
          </p:cNvPr>
          <p:cNvSpPr txBox="1"/>
          <p:nvPr/>
        </p:nvSpPr>
        <p:spPr>
          <a:xfrm>
            <a:off x="712480" y="3687827"/>
            <a:ext cx="2191626" cy="1754326"/>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MANOJ R.D</a:t>
            </a:r>
          </a:p>
          <a:p>
            <a:r>
              <a:rPr lang="en-US" dirty="0">
                <a:latin typeface="Times New Roman" panose="02020603050405020304" pitchFamily="18" charset="0"/>
                <a:cs typeface="Times New Roman" panose="02020603050405020304" pitchFamily="18" charset="0"/>
              </a:rPr>
              <a:t>124006059</a:t>
            </a:r>
          </a:p>
          <a:p>
            <a:r>
              <a:rPr lang="en-US" dirty="0">
                <a:latin typeface="Times New Roman" panose="02020603050405020304" pitchFamily="18" charset="0"/>
                <a:cs typeface="Times New Roman" panose="02020603050405020304" pitchFamily="18" charset="0"/>
              </a:rPr>
              <a:t>EIE / SEEE</a:t>
            </a:r>
          </a:p>
          <a:p>
            <a:r>
              <a:rPr lang="en-US" b="1" dirty="0">
                <a:latin typeface="Times New Roman" panose="02020603050405020304" pitchFamily="18" charset="0"/>
                <a:cs typeface="Times New Roman" panose="02020603050405020304" pitchFamily="18" charset="0"/>
              </a:rPr>
              <a:t>HARI HARAN M.V</a:t>
            </a:r>
          </a:p>
          <a:p>
            <a:r>
              <a:rPr lang="en-US" dirty="0">
                <a:latin typeface="Times New Roman" panose="02020603050405020304" pitchFamily="18" charset="0"/>
                <a:cs typeface="Times New Roman" panose="02020603050405020304" pitchFamily="18" charset="0"/>
              </a:rPr>
              <a:t>124006058</a:t>
            </a:r>
          </a:p>
          <a:p>
            <a:r>
              <a:rPr lang="en-US" dirty="0">
                <a:latin typeface="Times New Roman" panose="02020603050405020304" pitchFamily="18" charset="0"/>
                <a:cs typeface="Times New Roman" panose="02020603050405020304" pitchFamily="18" charset="0"/>
              </a:rPr>
              <a:t>EIE / SEEE</a:t>
            </a:r>
          </a:p>
        </p:txBody>
      </p:sp>
      <p:sp>
        <p:nvSpPr>
          <p:cNvPr id="7" name="Footer Placeholder 6">
            <a:extLst>
              <a:ext uri="{FF2B5EF4-FFF2-40B4-BE49-F238E27FC236}">
                <a16:creationId xmlns:a16="http://schemas.microsoft.com/office/drawing/2014/main" id="{96A4A73B-6A78-44DE-B2B8-F175F620F8C9}"/>
              </a:ext>
            </a:extLst>
          </p:cNvPr>
          <p:cNvSpPr>
            <a:spLocks noGrp="1"/>
          </p:cNvSpPr>
          <p:nvPr>
            <p:ph type="ftr" sz="quarter" idx="11"/>
          </p:nvPr>
        </p:nvSpPr>
        <p:spPr/>
        <p:txBody>
          <a:bodyPr/>
          <a:lstStyle/>
          <a:p>
            <a:r>
              <a:rPr lang="en-US" dirty="0"/>
              <a:t>First Review</a:t>
            </a:r>
          </a:p>
        </p:txBody>
      </p:sp>
      <p:sp>
        <p:nvSpPr>
          <p:cNvPr id="8" name="Date Placeholder 7">
            <a:extLst>
              <a:ext uri="{FF2B5EF4-FFF2-40B4-BE49-F238E27FC236}">
                <a16:creationId xmlns:a16="http://schemas.microsoft.com/office/drawing/2014/main" id="{80D6DFBA-0E4C-4273-8ADC-59FB7B09D868}"/>
              </a:ext>
            </a:extLst>
          </p:cNvPr>
          <p:cNvSpPr>
            <a:spLocks noGrp="1"/>
          </p:cNvSpPr>
          <p:nvPr>
            <p:ph type="dt" sz="half" idx="10"/>
          </p:nvPr>
        </p:nvSpPr>
        <p:spPr/>
        <p:txBody>
          <a:bodyPr/>
          <a:lstStyle/>
          <a:p>
            <a:r>
              <a:rPr lang="en-US"/>
              <a:t>Date 16/03/2003</a:t>
            </a:r>
            <a:endParaRPr lang="en-US" dirty="0"/>
          </a:p>
        </p:txBody>
      </p:sp>
      <p:pic>
        <p:nvPicPr>
          <p:cNvPr id="11" name="Picture 10">
            <a:extLst>
              <a:ext uri="{FF2B5EF4-FFF2-40B4-BE49-F238E27FC236}">
                <a16:creationId xmlns:a16="http://schemas.microsoft.com/office/drawing/2014/main" id="{BCF9BF49-8E09-4638-A0F3-5791F349AE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331" y="242542"/>
            <a:ext cx="2743200" cy="720727"/>
          </a:xfrm>
          <a:prstGeom prst="rect">
            <a:avLst/>
          </a:prstGeom>
        </p:spPr>
      </p:pic>
    </p:spTree>
    <p:extLst>
      <p:ext uri="{BB962C8B-B14F-4D97-AF65-F5344CB8AC3E}">
        <p14:creationId xmlns:p14="http://schemas.microsoft.com/office/powerpoint/2010/main" val="87636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0BFE2-1E75-4037-466C-D4BDC06F889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OUTPUT</a:t>
            </a:r>
            <a:r>
              <a:rPr lang="en-US" dirty="0"/>
              <a:t> :</a:t>
            </a:r>
          </a:p>
        </p:txBody>
      </p:sp>
      <p:sp>
        <p:nvSpPr>
          <p:cNvPr id="4" name="Date Placeholder 3">
            <a:extLst>
              <a:ext uri="{FF2B5EF4-FFF2-40B4-BE49-F238E27FC236}">
                <a16:creationId xmlns:a16="http://schemas.microsoft.com/office/drawing/2014/main" id="{8D16825F-10A9-0219-5EA1-201D3DFFBB5A}"/>
              </a:ext>
            </a:extLst>
          </p:cNvPr>
          <p:cNvSpPr>
            <a:spLocks noGrp="1"/>
          </p:cNvSpPr>
          <p:nvPr>
            <p:ph type="dt" sz="half" idx="10"/>
          </p:nvPr>
        </p:nvSpPr>
        <p:spPr/>
        <p:txBody>
          <a:bodyPr/>
          <a:lstStyle/>
          <a:p>
            <a:r>
              <a:rPr lang="en-US"/>
              <a:t>Date 16/03/2003</a:t>
            </a:r>
            <a:endParaRPr lang="en-US" dirty="0"/>
          </a:p>
        </p:txBody>
      </p:sp>
      <p:sp>
        <p:nvSpPr>
          <p:cNvPr id="5" name="Footer Placeholder 4">
            <a:extLst>
              <a:ext uri="{FF2B5EF4-FFF2-40B4-BE49-F238E27FC236}">
                <a16:creationId xmlns:a16="http://schemas.microsoft.com/office/drawing/2014/main" id="{40012D4F-6CC7-500C-4E75-CA6549B88A73}"/>
              </a:ext>
            </a:extLst>
          </p:cNvPr>
          <p:cNvSpPr>
            <a:spLocks noGrp="1"/>
          </p:cNvSpPr>
          <p:nvPr>
            <p:ph type="ftr" sz="quarter" idx="11"/>
          </p:nvPr>
        </p:nvSpPr>
        <p:spPr/>
        <p:txBody>
          <a:bodyPr/>
          <a:lstStyle/>
          <a:p>
            <a:r>
              <a:rPr lang="en-US"/>
              <a:t>First Review</a:t>
            </a:r>
            <a:endParaRPr lang="en-US" dirty="0"/>
          </a:p>
        </p:txBody>
      </p:sp>
      <p:pic>
        <p:nvPicPr>
          <p:cNvPr id="16" name="Untitled video - Made with Clipchamp">
            <a:hlinkClick r:id="" action="ppaction://media"/>
            <a:extLst>
              <a:ext uri="{FF2B5EF4-FFF2-40B4-BE49-F238E27FC236}">
                <a16:creationId xmlns:a16="http://schemas.microsoft.com/office/drawing/2014/main" id="{5326B512-3D27-F29C-3489-AE2336CB4D1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8850" y="1825625"/>
            <a:ext cx="7735888" cy="4351338"/>
          </a:xfrm>
        </p:spPr>
      </p:pic>
    </p:spTree>
    <p:extLst>
      <p:ext uri="{BB962C8B-B14F-4D97-AF65-F5344CB8AC3E}">
        <p14:creationId xmlns:p14="http://schemas.microsoft.com/office/powerpoint/2010/main" val="3198411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F3D86-A30C-18B8-82E0-37E0F63ECF2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a:t>
            </a:r>
            <a:r>
              <a:rPr lang="en-US" dirty="0"/>
              <a:t>:</a:t>
            </a:r>
          </a:p>
        </p:txBody>
      </p:sp>
      <p:sp>
        <p:nvSpPr>
          <p:cNvPr id="3" name="Content Placeholder 2">
            <a:extLst>
              <a:ext uri="{FF2B5EF4-FFF2-40B4-BE49-F238E27FC236}">
                <a16:creationId xmlns:a16="http://schemas.microsoft.com/office/drawing/2014/main" id="{C634EE5D-9D21-CE79-72EC-9C3CFD38AD37}"/>
              </a:ext>
            </a:extLst>
          </p:cNvPr>
          <p:cNvSpPr>
            <a:spLocks noGrp="1"/>
          </p:cNvSpPr>
          <p:nvPr>
            <p:ph idx="1"/>
          </p:nvPr>
        </p:nvSpPr>
        <p:spPr/>
        <p:txBody>
          <a:bodyPr/>
          <a:lstStyle/>
          <a:p>
            <a:r>
              <a:rPr lang="en-US" dirty="0">
                <a:hlinkClick r:id="rId2"/>
              </a:rPr>
              <a:t>https://www.researchgate.net/publication/320704050_AUGMENTED_REALITY_IN_MOBILE_DEVICES</a:t>
            </a:r>
            <a:endParaRPr lang="en-US" dirty="0"/>
          </a:p>
          <a:p>
            <a:r>
              <a:rPr lang="en-US" b="0" i="0" dirty="0">
                <a:solidFill>
                  <a:srgbClr val="000000"/>
                </a:solidFill>
                <a:effectLst/>
                <a:latin typeface="Times New Roman" panose="02020603050405020304" pitchFamily="18" charset="0"/>
              </a:rPr>
              <a:t> Augmented Reality – </a:t>
            </a:r>
            <a:r>
              <a:rPr lang="en-US" b="0" i="0" dirty="0" err="1">
                <a:solidFill>
                  <a:srgbClr val="000000"/>
                </a:solidFill>
                <a:effectLst/>
                <a:latin typeface="Times New Roman" panose="02020603050405020304" pitchFamily="18" charset="0"/>
              </a:rPr>
              <a:t>Layar</a:t>
            </a:r>
            <a:r>
              <a:rPr lang="en-US" b="0" i="0" dirty="0">
                <a:solidFill>
                  <a:srgbClr val="000000"/>
                </a:solidFill>
                <a:effectLst/>
                <a:latin typeface="Times New Roman" panose="02020603050405020304" pitchFamily="18" charset="0"/>
              </a:rPr>
              <a:t> Reality Browser [online] Available: </a:t>
            </a:r>
            <a:r>
              <a:rPr lang="en-US" b="0" i="0" dirty="0">
                <a:solidFill>
                  <a:srgbClr val="000000"/>
                </a:solidFill>
                <a:effectLst/>
                <a:latin typeface="Times New Roman" panose="02020603050405020304" pitchFamily="18" charset="0"/>
                <a:hlinkClick r:id="rId3"/>
              </a:rPr>
              <a:t>http://www.layar.com/</a:t>
            </a:r>
            <a:r>
              <a:rPr lang="en-US" b="0" i="0" dirty="0">
                <a:solidFill>
                  <a:srgbClr val="000000"/>
                </a:solidFill>
                <a:effectLst/>
                <a:latin typeface="Times New Roman" panose="02020603050405020304" pitchFamily="18" charset="0"/>
              </a:rPr>
              <a:t>.</a:t>
            </a:r>
          </a:p>
          <a:p>
            <a:endParaRPr lang="en-US" dirty="0"/>
          </a:p>
        </p:txBody>
      </p:sp>
      <p:sp>
        <p:nvSpPr>
          <p:cNvPr id="4" name="Date Placeholder 3">
            <a:extLst>
              <a:ext uri="{FF2B5EF4-FFF2-40B4-BE49-F238E27FC236}">
                <a16:creationId xmlns:a16="http://schemas.microsoft.com/office/drawing/2014/main" id="{660654A9-C2BC-0EB1-D06A-A34FD0C3E851}"/>
              </a:ext>
            </a:extLst>
          </p:cNvPr>
          <p:cNvSpPr>
            <a:spLocks noGrp="1"/>
          </p:cNvSpPr>
          <p:nvPr>
            <p:ph type="dt" sz="half" idx="10"/>
          </p:nvPr>
        </p:nvSpPr>
        <p:spPr/>
        <p:txBody>
          <a:bodyPr/>
          <a:lstStyle/>
          <a:p>
            <a:r>
              <a:rPr lang="en-US"/>
              <a:t>Date 16/03/2003</a:t>
            </a:r>
            <a:endParaRPr lang="en-US" dirty="0"/>
          </a:p>
        </p:txBody>
      </p:sp>
      <p:sp>
        <p:nvSpPr>
          <p:cNvPr id="5" name="Footer Placeholder 4">
            <a:extLst>
              <a:ext uri="{FF2B5EF4-FFF2-40B4-BE49-F238E27FC236}">
                <a16:creationId xmlns:a16="http://schemas.microsoft.com/office/drawing/2014/main" id="{08A32D31-2059-BF03-07F2-DA9CCD1F6579}"/>
              </a:ext>
            </a:extLst>
          </p:cNvPr>
          <p:cNvSpPr>
            <a:spLocks noGrp="1"/>
          </p:cNvSpPr>
          <p:nvPr>
            <p:ph type="ftr" sz="quarter" idx="11"/>
          </p:nvPr>
        </p:nvSpPr>
        <p:spPr/>
        <p:txBody>
          <a:bodyPr/>
          <a:lstStyle/>
          <a:p>
            <a:r>
              <a:rPr lang="en-US"/>
              <a:t>First Review</a:t>
            </a:r>
            <a:endParaRPr lang="en-US" dirty="0"/>
          </a:p>
        </p:txBody>
      </p:sp>
    </p:spTree>
    <p:extLst>
      <p:ext uri="{BB962C8B-B14F-4D97-AF65-F5344CB8AC3E}">
        <p14:creationId xmlns:p14="http://schemas.microsoft.com/office/powerpoint/2010/main" val="3265322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CE0527B-5455-4CC3-9DD6-22399B3981BB}"/>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First Review</a:t>
            </a:r>
          </a:p>
        </p:txBody>
      </p:sp>
      <p:sp>
        <p:nvSpPr>
          <p:cNvPr id="3" name="Date Placeholder 2">
            <a:extLst>
              <a:ext uri="{FF2B5EF4-FFF2-40B4-BE49-F238E27FC236}">
                <a16:creationId xmlns:a16="http://schemas.microsoft.com/office/drawing/2014/main" id="{B675D198-704A-4EBD-95E5-496027BBC02A}"/>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Date 16/03/2003</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AC5ECB-C1A0-4112-8F12-DCEBE90B0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331" y="242542"/>
            <a:ext cx="2743200" cy="720727"/>
          </a:xfrm>
          <a:prstGeom prst="rect">
            <a:avLst/>
          </a:prstGeom>
        </p:spPr>
      </p:pic>
      <p:sp>
        <p:nvSpPr>
          <p:cNvPr id="6" name="TextBox 5">
            <a:extLst>
              <a:ext uri="{FF2B5EF4-FFF2-40B4-BE49-F238E27FC236}">
                <a16:creationId xmlns:a16="http://schemas.microsoft.com/office/drawing/2014/main" id="{1C45C45D-5590-4E73-87FB-839E8EF145DE}"/>
              </a:ext>
            </a:extLst>
          </p:cNvPr>
          <p:cNvSpPr txBox="1"/>
          <p:nvPr/>
        </p:nvSpPr>
        <p:spPr>
          <a:xfrm>
            <a:off x="965249" y="963269"/>
            <a:ext cx="3967753" cy="3508653"/>
          </a:xfrm>
          <a:prstGeom prst="rect">
            <a:avLst/>
          </a:prstGeom>
          <a:noFill/>
        </p:spPr>
        <p:txBody>
          <a:bodyPr wrap="none" rtlCol="0">
            <a:spAutoFit/>
          </a:bodyPr>
          <a:lstStyle/>
          <a:p>
            <a:r>
              <a:rPr lang="en-US" sz="3600" dirty="0">
                <a:latin typeface="Times New Roman" panose="02020603050405020304" pitchFamily="18" charset="0"/>
                <a:cs typeface="Times New Roman" panose="02020603050405020304" pitchFamily="18" charset="0"/>
              </a:rPr>
              <a:t>Presentation Outline</a:t>
            </a: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Abstract</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Block Diagram</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Methodology used</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Timeline Activity</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Output</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Work on hand tracking</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Reference</a:t>
            </a:r>
          </a:p>
        </p:txBody>
      </p:sp>
    </p:spTree>
    <p:extLst>
      <p:ext uri="{BB962C8B-B14F-4D97-AF65-F5344CB8AC3E}">
        <p14:creationId xmlns:p14="http://schemas.microsoft.com/office/powerpoint/2010/main" val="3706032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6C16B6E-34F3-42D3-A688-BDED1447E7FD}"/>
              </a:ext>
            </a:extLst>
          </p:cNvPr>
          <p:cNvSpPr>
            <a:spLocks noGrp="1"/>
          </p:cNvSpPr>
          <p:nvPr>
            <p:ph type="title"/>
          </p:nvPr>
        </p:nvSpPr>
        <p:spPr/>
        <p:txBody>
          <a:bodyPr/>
          <a:lstStyle/>
          <a:p>
            <a:r>
              <a:rPr lang="en-US" dirty="0"/>
              <a:t>ABSTRACT:</a:t>
            </a:r>
          </a:p>
        </p:txBody>
      </p:sp>
      <p:sp>
        <p:nvSpPr>
          <p:cNvPr id="7" name="Content Placeholder 6">
            <a:extLst>
              <a:ext uri="{FF2B5EF4-FFF2-40B4-BE49-F238E27FC236}">
                <a16:creationId xmlns:a16="http://schemas.microsoft.com/office/drawing/2014/main" id="{D4617633-A3BC-9CB8-847F-EAE8B16105DF}"/>
              </a:ext>
            </a:extLst>
          </p:cNvPr>
          <p:cNvSpPr>
            <a:spLocks noGrp="1"/>
          </p:cNvSpPr>
          <p:nvPr>
            <p:ph idx="1"/>
          </p:nvPr>
        </p:nvSpPr>
        <p:spPr/>
        <p:txBody>
          <a:bodyPr>
            <a:normAutofit/>
          </a:bodyPr>
          <a:lstStyle/>
          <a:p>
            <a:pPr marL="0" indent="0" algn="just">
              <a:buNone/>
            </a:pPr>
            <a:r>
              <a:rPr lang="en-US" sz="2400" dirty="0"/>
              <a:t>This project focuses on developing a mobile augmented reality (AR) application that integrates computer vision(CV) technology and can also control things in the Internet of Things (IoT). The goal of the project is to enhance the user's AR experience by providing advanced object recognition and classification capabilities. The application uses the camera on the mobile device to capture images of real-world objects and uses CV algorithms to identify and classify the objects in real-time. Also, this application can control things virtually.</a:t>
            </a:r>
          </a:p>
          <a:p>
            <a:pPr marL="0" indent="0" algn="just">
              <a:buNone/>
            </a:pPr>
            <a:r>
              <a:rPr lang="en-US" sz="2400" dirty="0"/>
              <a:t>Overall, this project demonstrates the potential of integrating CV technology and IoT into AR applications to create new and exciting user experiences .</a:t>
            </a:r>
          </a:p>
        </p:txBody>
      </p:sp>
      <p:sp>
        <p:nvSpPr>
          <p:cNvPr id="3" name="Date Placeholder 2">
            <a:extLst>
              <a:ext uri="{FF2B5EF4-FFF2-40B4-BE49-F238E27FC236}">
                <a16:creationId xmlns:a16="http://schemas.microsoft.com/office/drawing/2014/main" id="{B675D198-704A-4EBD-95E5-496027BBC02A}"/>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Date 16/03/2003</a:t>
            </a:r>
            <a:endParaRPr 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7CE0527B-5455-4CC3-9DD6-22399B3981BB}"/>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First Review</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AC5ECB-C1A0-4112-8F12-DCEBE90B0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331" y="242542"/>
            <a:ext cx="2743200" cy="720727"/>
          </a:xfrm>
          <a:prstGeom prst="rect">
            <a:avLst/>
          </a:prstGeom>
        </p:spPr>
      </p:pic>
    </p:spTree>
    <p:extLst>
      <p:ext uri="{BB962C8B-B14F-4D97-AF65-F5344CB8AC3E}">
        <p14:creationId xmlns:p14="http://schemas.microsoft.com/office/powerpoint/2010/main" val="1839373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05C5AF6-3886-4106-8E9D-6AEDF791944E}"/>
              </a:ext>
            </a:extLst>
          </p:cNvPr>
          <p:cNvSpPr>
            <a:spLocks noGrp="1"/>
          </p:cNvSpPr>
          <p:nvPr>
            <p:ph type="title"/>
          </p:nvPr>
        </p:nvSpPr>
        <p:spPr/>
        <p:txBody>
          <a:bodyPr>
            <a:normAutofit/>
          </a:bodyPr>
          <a:lstStyle/>
          <a:p>
            <a:r>
              <a:rPr lang="en-US" sz="4400" dirty="0">
                <a:latin typeface="Times New Roman" panose="02020603050405020304" pitchFamily="18" charset="0"/>
                <a:cs typeface="Times New Roman" panose="02020603050405020304" pitchFamily="18" charset="0"/>
              </a:rPr>
              <a:t>BLOCK DIAGRAM:</a:t>
            </a:r>
            <a:endParaRPr lang="en-US" dirty="0"/>
          </a:p>
        </p:txBody>
      </p:sp>
      <p:sp>
        <p:nvSpPr>
          <p:cNvPr id="3" name="Date Placeholder 2">
            <a:extLst>
              <a:ext uri="{FF2B5EF4-FFF2-40B4-BE49-F238E27FC236}">
                <a16:creationId xmlns:a16="http://schemas.microsoft.com/office/drawing/2014/main" id="{B675D198-704A-4EBD-95E5-496027BBC02A}"/>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Date 16/03/2003</a:t>
            </a:r>
            <a:endParaRPr 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7CE0527B-5455-4CC3-9DD6-22399B3981BB}"/>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First Review</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AC5ECB-C1A0-4112-8F12-DCEBE90B0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331" y="242542"/>
            <a:ext cx="2743200" cy="720727"/>
          </a:xfrm>
          <a:prstGeom prst="rect">
            <a:avLst/>
          </a:prstGeom>
        </p:spPr>
      </p:pic>
      <p:sp>
        <p:nvSpPr>
          <p:cNvPr id="8" name="Rectangle 7">
            <a:extLst>
              <a:ext uri="{FF2B5EF4-FFF2-40B4-BE49-F238E27FC236}">
                <a16:creationId xmlns:a16="http://schemas.microsoft.com/office/drawing/2014/main" id="{0BB2B3F3-E887-17DB-FD9A-5514BCE8512C}"/>
              </a:ext>
            </a:extLst>
          </p:cNvPr>
          <p:cNvSpPr/>
          <p:nvPr/>
        </p:nvSpPr>
        <p:spPr>
          <a:xfrm>
            <a:off x="658404" y="3809154"/>
            <a:ext cx="1775718" cy="9438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REFERENCE</a:t>
            </a:r>
          </a:p>
          <a:p>
            <a:pPr algn="ctr"/>
            <a:r>
              <a:rPr lang="en-US" dirty="0"/>
              <a:t>FROM THE REAL-WORLD </a:t>
            </a:r>
          </a:p>
        </p:txBody>
      </p:sp>
      <p:sp>
        <p:nvSpPr>
          <p:cNvPr id="11" name="Rectangle 10">
            <a:extLst>
              <a:ext uri="{FF2B5EF4-FFF2-40B4-BE49-F238E27FC236}">
                <a16:creationId xmlns:a16="http://schemas.microsoft.com/office/drawing/2014/main" id="{65226F4B-C233-DE32-EF71-EB4699D86C22}"/>
              </a:ext>
            </a:extLst>
          </p:cNvPr>
          <p:cNvSpPr/>
          <p:nvPr/>
        </p:nvSpPr>
        <p:spPr>
          <a:xfrm>
            <a:off x="7277956" y="3232425"/>
            <a:ext cx="1021423" cy="576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SCRIPT</a:t>
            </a:r>
          </a:p>
        </p:txBody>
      </p:sp>
      <p:sp>
        <p:nvSpPr>
          <p:cNvPr id="12" name="Rectangle 11">
            <a:extLst>
              <a:ext uri="{FF2B5EF4-FFF2-40B4-BE49-F238E27FC236}">
                <a16:creationId xmlns:a16="http://schemas.microsoft.com/office/drawing/2014/main" id="{75DF2F97-27AC-A165-0844-65444B6E620F}"/>
              </a:ext>
            </a:extLst>
          </p:cNvPr>
          <p:cNvSpPr/>
          <p:nvPr/>
        </p:nvSpPr>
        <p:spPr>
          <a:xfrm>
            <a:off x="658403" y="2160778"/>
            <a:ext cx="1775718" cy="868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(IOT) THING</a:t>
            </a:r>
          </a:p>
        </p:txBody>
      </p:sp>
      <p:sp>
        <p:nvSpPr>
          <p:cNvPr id="13" name="Rectangle 12">
            <a:extLst>
              <a:ext uri="{FF2B5EF4-FFF2-40B4-BE49-F238E27FC236}">
                <a16:creationId xmlns:a16="http://schemas.microsoft.com/office/drawing/2014/main" id="{C8DDF750-0FCE-BE83-FD88-A9A3058BBE38}"/>
              </a:ext>
            </a:extLst>
          </p:cNvPr>
          <p:cNvSpPr/>
          <p:nvPr/>
        </p:nvSpPr>
        <p:spPr>
          <a:xfrm>
            <a:off x="2743202" y="2171850"/>
            <a:ext cx="1775718" cy="868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CLOUD</a:t>
            </a:r>
          </a:p>
        </p:txBody>
      </p:sp>
      <p:sp>
        <p:nvSpPr>
          <p:cNvPr id="14" name="Rectangle 13">
            <a:extLst>
              <a:ext uri="{FF2B5EF4-FFF2-40B4-BE49-F238E27FC236}">
                <a16:creationId xmlns:a16="http://schemas.microsoft.com/office/drawing/2014/main" id="{843A63C0-FAAB-56BD-C955-07F486FDEF15}"/>
              </a:ext>
            </a:extLst>
          </p:cNvPr>
          <p:cNvSpPr/>
          <p:nvPr/>
        </p:nvSpPr>
        <p:spPr>
          <a:xfrm>
            <a:off x="4838701" y="2160778"/>
            <a:ext cx="1775718" cy="8681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API FOR TRIGGERING</a:t>
            </a:r>
          </a:p>
        </p:txBody>
      </p:sp>
      <p:sp>
        <p:nvSpPr>
          <p:cNvPr id="15" name="Rectangle 14">
            <a:extLst>
              <a:ext uri="{FF2B5EF4-FFF2-40B4-BE49-F238E27FC236}">
                <a16:creationId xmlns:a16="http://schemas.microsoft.com/office/drawing/2014/main" id="{7E7CE45A-F569-2E86-5A58-F8AC69A003FB}"/>
              </a:ext>
            </a:extLst>
          </p:cNvPr>
          <p:cNvSpPr/>
          <p:nvPr/>
        </p:nvSpPr>
        <p:spPr>
          <a:xfrm>
            <a:off x="2743202" y="3809154"/>
            <a:ext cx="1775718" cy="9438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CORESPONDING DETAILS</a:t>
            </a:r>
          </a:p>
        </p:txBody>
      </p:sp>
      <p:sp>
        <p:nvSpPr>
          <p:cNvPr id="16" name="Rectangle 15">
            <a:extLst>
              <a:ext uri="{FF2B5EF4-FFF2-40B4-BE49-F238E27FC236}">
                <a16:creationId xmlns:a16="http://schemas.microsoft.com/office/drawing/2014/main" id="{B5D90DFD-DF0C-2AA9-31A5-38ED83D1F389}"/>
              </a:ext>
            </a:extLst>
          </p:cNvPr>
          <p:cNvSpPr/>
          <p:nvPr/>
        </p:nvSpPr>
        <p:spPr>
          <a:xfrm>
            <a:off x="4887073" y="3846984"/>
            <a:ext cx="1727345" cy="9059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OVERLAY</a:t>
            </a:r>
          </a:p>
          <a:p>
            <a:pPr algn="ctr"/>
            <a:r>
              <a:rPr lang="en-US" dirty="0"/>
              <a:t>INFO</a:t>
            </a:r>
          </a:p>
        </p:txBody>
      </p:sp>
      <p:sp>
        <p:nvSpPr>
          <p:cNvPr id="17" name="Rectangle 16">
            <a:extLst>
              <a:ext uri="{FF2B5EF4-FFF2-40B4-BE49-F238E27FC236}">
                <a16:creationId xmlns:a16="http://schemas.microsoft.com/office/drawing/2014/main" id="{C4165F70-D95C-C9F2-FEF5-1E9179D4DF6D}"/>
              </a:ext>
            </a:extLst>
          </p:cNvPr>
          <p:cNvSpPr/>
          <p:nvPr/>
        </p:nvSpPr>
        <p:spPr>
          <a:xfrm>
            <a:off x="9091944" y="3232425"/>
            <a:ext cx="1021423" cy="576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UI</a:t>
            </a:r>
          </a:p>
        </p:txBody>
      </p:sp>
      <p:cxnSp>
        <p:nvCxnSpPr>
          <p:cNvPr id="19" name="Straight Arrow Connector 18">
            <a:extLst>
              <a:ext uri="{FF2B5EF4-FFF2-40B4-BE49-F238E27FC236}">
                <a16:creationId xmlns:a16="http://schemas.microsoft.com/office/drawing/2014/main" id="{E7600009-9FD5-07E9-46F4-1EF3E495A688}"/>
              </a:ext>
            </a:extLst>
          </p:cNvPr>
          <p:cNvCxnSpPr>
            <a:cxnSpLocks/>
            <a:stCxn id="12" idx="3"/>
            <a:endCxn id="13" idx="1"/>
          </p:cNvCxnSpPr>
          <p:nvPr/>
        </p:nvCxnSpPr>
        <p:spPr>
          <a:xfrm>
            <a:off x="2434121" y="2594861"/>
            <a:ext cx="309081" cy="110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B8DFC32-0390-C5FC-1AA6-8A23E8483434}"/>
              </a:ext>
            </a:extLst>
          </p:cNvPr>
          <p:cNvCxnSpPr>
            <a:cxnSpLocks/>
            <a:stCxn id="13" idx="3"/>
            <a:endCxn id="14" idx="1"/>
          </p:cNvCxnSpPr>
          <p:nvPr/>
        </p:nvCxnSpPr>
        <p:spPr>
          <a:xfrm flipV="1">
            <a:off x="4518920" y="2594861"/>
            <a:ext cx="319781" cy="110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D0F5A0D-F49F-FBCE-561F-A6A7A6D623FD}"/>
              </a:ext>
            </a:extLst>
          </p:cNvPr>
          <p:cNvCxnSpPr>
            <a:cxnSpLocks/>
            <a:stCxn id="8" idx="3"/>
            <a:endCxn id="16" idx="1"/>
          </p:cNvCxnSpPr>
          <p:nvPr/>
        </p:nvCxnSpPr>
        <p:spPr>
          <a:xfrm>
            <a:off x="2434122" y="4281069"/>
            <a:ext cx="2452951" cy="189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EA2979D-DC58-7301-247F-395F3DAAE85C}"/>
              </a:ext>
            </a:extLst>
          </p:cNvPr>
          <p:cNvCxnSpPr>
            <a:cxnSpLocks/>
            <a:stCxn id="14" idx="3"/>
            <a:endCxn id="11" idx="0"/>
          </p:cNvCxnSpPr>
          <p:nvPr/>
        </p:nvCxnSpPr>
        <p:spPr>
          <a:xfrm>
            <a:off x="6614419" y="2594861"/>
            <a:ext cx="1174249" cy="6375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8E7931AA-155F-A88F-5A4E-CE0C8FBE1355}"/>
              </a:ext>
            </a:extLst>
          </p:cNvPr>
          <p:cNvCxnSpPr>
            <a:cxnSpLocks/>
            <a:stCxn id="16" idx="3"/>
            <a:endCxn id="11" idx="2"/>
          </p:cNvCxnSpPr>
          <p:nvPr/>
        </p:nvCxnSpPr>
        <p:spPr>
          <a:xfrm flipV="1">
            <a:off x="6614418" y="3809154"/>
            <a:ext cx="1174250" cy="4908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D4595D5-49C6-13C0-380C-7120494BA4C6}"/>
              </a:ext>
            </a:extLst>
          </p:cNvPr>
          <p:cNvCxnSpPr>
            <a:cxnSpLocks/>
            <a:stCxn id="11" idx="3"/>
            <a:endCxn id="17" idx="1"/>
          </p:cNvCxnSpPr>
          <p:nvPr/>
        </p:nvCxnSpPr>
        <p:spPr>
          <a:xfrm>
            <a:off x="8299379" y="3520790"/>
            <a:ext cx="7925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4189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939B9B4-3477-A55F-58B5-52E3B6280F32}"/>
              </a:ext>
            </a:extLst>
          </p:cNvPr>
          <p:cNvSpPr>
            <a:spLocks noGrp="1"/>
          </p:cNvSpPr>
          <p:nvPr>
            <p:ph type="title"/>
          </p:nvPr>
        </p:nvSpPr>
        <p:spPr/>
        <p:txBody>
          <a:bodyPr/>
          <a:lstStyle/>
          <a:p>
            <a:r>
              <a:rPr lang="en-US" sz="4400" dirty="0">
                <a:latin typeface="Times New Roman" panose="02020603050405020304" pitchFamily="18" charset="0"/>
                <a:cs typeface="Times New Roman" panose="02020603050405020304" pitchFamily="18" charset="0"/>
              </a:rPr>
              <a:t>METHODOLOGY USED:</a:t>
            </a:r>
            <a:endParaRPr lang="en-US" dirty="0"/>
          </a:p>
        </p:txBody>
      </p:sp>
      <p:sp>
        <p:nvSpPr>
          <p:cNvPr id="7" name="Content Placeholder 6">
            <a:extLst>
              <a:ext uri="{FF2B5EF4-FFF2-40B4-BE49-F238E27FC236}">
                <a16:creationId xmlns:a16="http://schemas.microsoft.com/office/drawing/2014/main" id="{6D732E2B-CAD4-ECDF-4B7B-EA3E997B5FAF}"/>
              </a:ext>
            </a:extLst>
          </p:cNvPr>
          <p:cNvSpPr>
            <a:spLocks noGrp="1"/>
          </p:cNvSpPr>
          <p:nvPr>
            <p:ph idx="1"/>
          </p:nvPr>
        </p:nvSpPr>
        <p:spPr>
          <a:xfrm>
            <a:off x="838200" y="1825625"/>
            <a:ext cx="2743200" cy="4351338"/>
          </a:xfrm>
        </p:spPr>
        <p:txBody>
          <a:bodyPr/>
          <a:lstStyle/>
          <a:p>
            <a:pPr marL="0" indent="0">
              <a:buNone/>
            </a:pPr>
            <a:r>
              <a:rPr lang="en-US" dirty="0"/>
              <a:t>Software used:</a:t>
            </a:r>
          </a:p>
          <a:p>
            <a:r>
              <a:rPr lang="en-US" dirty="0"/>
              <a:t>Unity</a:t>
            </a:r>
          </a:p>
          <a:p>
            <a:r>
              <a:rPr lang="en-US" dirty="0"/>
              <a:t>Vuforia</a:t>
            </a:r>
          </a:p>
          <a:p>
            <a:r>
              <a:rPr lang="en-US" dirty="0"/>
              <a:t>PyCharm</a:t>
            </a:r>
          </a:p>
          <a:p>
            <a:r>
              <a:rPr lang="en-US" dirty="0"/>
              <a:t>Visual studio</a:t>
            </a:r>
          </a:p>
        </p:txBody>
      </p:sp>
      <p:sp>
        <p:nvSpPr>
          <p:cNvPr id="3" name="Date Placeholder 2">
            <a:extLst>
              <a:ext uri="{FF2B5EF4-FFF2-40B4-BE49-F238E27FC236}">
                <a16:creationId xmlns:a16="http://schemas.microsoft.com/office/drawing/2014/main" id="{B675D198-704A-4EBD-95E5-496027BBC02A}"/>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Date 16/03/2003</a:t>
            </a:r>
            <a:endParaRPr 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7CE0527B-5455-4CC3-9DD6-22399B3981BB}"/>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First Review</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AC5ECB-C1A0-4112-8F12-DCEBE90B0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331" y="242542"/>
            <a:ext cx="2743200" cy="720727"/>
          </a:xfrm>
          <a:prstGeom prst="rect">
            <a:avLst/>
          </a:prstGeom>
        </p:spPr>
      </p:pic>
    </p:spTree>
    <p:extLst>
      <p:ext uri="{BB962C8B-B14F-4D97-AF65-F5344CB8AC3E}">
        <p14:creationId xmlns:p14="http://schemas.microsoft.com/office/powerpoint/2010/main" val="1195279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812CEF8-6DEA-EC91-74B4-6B40DC6B2986}"/>
              </a:ext>
            </a:extLst>
          </p:cNvPr>
          <p:cNvSpPr>
            <a:spLocks noGrp="1"/>
          </p:cNvSpPr>
          <p:nvPr>
            <p:ph type="title"/>
          </p:nvPr>
        </p:nvSpPr>
        <p:spPr/>
        <p:txBody>
          <a:bodyPr/>
          <a:lstStyle/>
          <a:p>
            <a:r>
              <a:rPr lang="en-US" sz="4400" dirty="0">
                <a:latin typeface="Times New Roman" panose="02020603050405020304" pitchFamily="18" charset="0"/>
                <a:cs typeface="Times New Roman" panose="02020603050405020304" pitchFamily="18" charset="0"/>
              </a:rPr>
              <a:t>TIMELINE ACTIVITY:</a:t>
            </a:r>
            <a:endParaRPr lang="en-US" dirty="0"/>
          </a:p>
        </p:txBody>
      </p:sp>
      <p:sp>
        <p:nvSpPr>
          <p:cNvPr id="7" name="Content Placeholder 6">
            <a:extLst>
              <a:ext uri="{FF2B5EF4-FFF2-40B4-BE49-F238E27FC236}">
                <a16:creationId xmlns:a16="http://schemas.microsoft.com/office/drawing/2014/main" id="{69EB3346-1D98-DD67-218A-E0FC49397AA7}"/>
              </a:ext>
            </a:extLst>
          </p:cNvPr>
          <p:cNvSpPr>
            <a:spLocks noGrp="1"/>
          </p:cNvSpPr>
          <p:nvPr>
            <p:ph idx="1"/>
          </p:nvPr>
        </p:nvSpPr>
        <p:spPr/>
        <p:txBody>
          <a:bodyPr/>
          <a:lstStyle/>
          <a:p>
            <a:pPr marL="514350" indent="-514350">
              <a:buFont typeface="+mj-lt"/>
              <a:buAutoNum type="arabicPeriod"/>
            </a:pPr>
            <a:r>
              <a:rPr lang="en-US" dirty="0">
                <a:solidFill>
                  <a:srgbClr val="0070C0"/>
                </a:solidFill>
              </a:rPr>
              <a:t>Designing an application with could control things.</a:t>
            </a:r>
          </a:p>
          <a:p>
            <a:pPr marL="514350" indent="-514350">
              <a:buFont typeface="+mj-lt"/>
              <a:buAutoNum type="arabicPeriod"/>
            </a:pPr>
            <a:r>
              <a:rPr lang="en-US" dirty="0">
                <a:solidFill>
                  <a:srgbClr val="0070C0"/>
                </a:solidFill>
              </a:rPr>
              <a:t>Code an Script for hand recognition.</a:t>
            </a:r>
          </a:p>
          <a:p>
            <a:pPr marL="514350" indent="-514350">
              <a:buFont typeface="+mj-lt"/>
              <a:buAutoNum type="arabicPeriod"/>
            </a:pPr>
            <a:r>
              <a:rPr lang="en-US" dirty="0"/>
              <a:t>Integrate CV script with unity .</a:t>
            </a:r>
          </a:p>
          <a:p>
            <a:pPr marL="514350" indent="-514350">
              <a:buFont typeface="+mj-lt"/>
              <a:buAutoNum type="arabicPeriod"/>
            </a:pPr>
            <a:r>
              <a:rPr lang="en-US" dirty="0"/>
              <a:t>Design an IOT based auto machine. </a:t>
            </a:r>
          </a:p>
          <a:p>
            <a:pPr marL="514350" indent="-514350">
              <a:buFont typeface="+mj-lt"/>
              <a:buAutoNum type="arabicPeriod"/>
            </a:pPr>
            <a:r>
              <a:rPr lang="en-US" dirty="0"/>
              <a:t>Controlling things with gestures.</a:t>
            </a:r>
          </a:p>
          <a:p>
            <a:pPr marL="0" indent="0">
              <a:buNone/>
            </a:pPr>
            <a:endParaRPr lang="en-US" dirty="0"/>
          </a:p>
        </p:txBody>
      </p:sp>
      <p:sp>
        <p:nvSpPr>
          <p:cNvPr id="3" name="Date Placeholder 2">
            <a:extLst>
              <a:ext uri="{FF2B5EF4-FFF2-40B4-BE49-F238E27FC236}">
                <a16:creationId xmlns:a16="http://schemas.microsoft.com/office/drawing/2014/main" id="{B675D198-704A-4EBD-95E5-496027BBC02A}"/>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Date 16/03/2003</a:t>
            </a:r>
            <a:endParaRPr 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7CE0527B-5455-4CC3-9DD6-22399B3981BB}"/>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First Review</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AC5ECB-C1A0-4112-8F12-DCEBE90B0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331" y="242542"/>
            <a:ext cx="2743200" cy="720727"/>
          </a:xfrm>
          <a:prstGeom prst="rect">
            <a:avLst/>
          </a:prstGeom>
        </p:spPr>
      </p:pic>
    </p:spTree>
    <p:extLst>
      <p:ext uri="{BB962C8B-B14F-4D97-AF65-F5344CB8AC3E}">
        <p14:creationId xmlns:p14="http://schemas.microsoft.com/office/powerpoint/2010/main" val="381436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526340E-6758-CB16-B07D-D324F719BA2E}"/>
              </a:ext>
            </a:extLst>
          </p:cNvPr>
          <p:cNvSpPr>
            <a:spLocks noGrp="1"/>
          </p:cNvSpPr>
          <p:nvPr>
            <p:ph type="title"/>
          </p:nvPr>
        </p:nvSpPr>
        <p:spPr>
          <a:xfrm>
            <a:off x="598967" y="300487"/>
            <a:ext cx="10515600" cy="1325563"/>
          </a:xfrm>
        </p:spPr>
        <p:txBody>
          <a:bodyPr/>
          <a:lstStyle/>
          <a:p>
            <a:r>
              <a:rPr lang="en-US" sz="4400" dirty="0">
                <a:latin typeface="Times New Roman" panose="02020603050405020304" pitchFamily="18" charset="0"/>
                <a:cs typeface="Times New Roman" panose="02020603050405020304" pitchFamily="18" charset="0"/>
              </a:rPr>
              <a:t>OUTPUT:</a:t>
            </a:r>
            <a:endParaRPr lang="en-US" dirty="0"/>
          </a:p>
        </p:txBody>
      </p:sp>
      <p:pic>
        <p:nvPicPr>
          <p:cNvPr id="9" name="Content Placeholder 8">
            <a:extLst>
              <a:ext uri="{FF2B5EF4-FFF2-40B4-BE49-F238E27FC236}">
                <a16:creationId xmlns:a16="http://schemas.microsoft.com/office/drawing/2014/main" id="{2835FDFE-A252-794D-A8ED-6A415AD0040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85583" y="1650705"/>
            <a:ext cx="7863183" cy="3556590"/>
          </a:xfrm>
        </p:spPr>
      </p:pic>
      <p:sp>
        <p:nvSpPr>
          <p:cNvPr id="3" name="Date Placeholder 2">
            <a:extLst>
              <a:ext uri="{FF2B5EF4-FFF2-40B4-BE49-F238E27FC236}">
                <a16:creationId xmlns:a16="http://schemas.microsoft.com/office/drawing/2014/main" id="{B675D198-704A-4EBD-95E5-496027BBC02A}"/>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Date 16/03/2003</a:t>
            </a:r>
            <a:endParaRPr lang="en-US" dirty="0">
              <a:latin typeface="Times New Roman" panose="02020603050405020304" pitchFamily="18" charset="0"/>
              <a:cs typeface="Times New Roman" panose="02020603050405020304" pitchFamily="18" charset="0"/>
            </a:endParaRPr>
          </a:p>
        </p:txBody>
      </p:sp>
      <p:sp>
        <p:nvSpPr>
          <p:cNvPr id="2" name="Footer Placeholder 1">
            <a:extLst>
              <a:ext uri="{FF2B5EF4-FFF2-40B4-BE49-F238E27FC236}">
                <a16:creationId xmlns:a16="http://schemas.microsoft.com/office/drawing/2014/main" id="{7CE0527B-5455-4CC3-9DD6-22399B3981BB}"/>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First Review</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AC5ECB-C1A0-4112-8F12-DCEBE90B02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56331" y="242542"/>
            <a:ext cx="2743200" cy="720727"/>
          </a:xfrm>
          <a:prstGeom prst="rect">
            <a:avLst/>
          </a:prstGeom>
        </p:spPr>
      </p:pic>
    </p:spTree>
    <p:extLst>
      <p:ext uri="{BB962C8B-B14F-4D97-AF65-F5344CB8AC3E}">
        <p14:creationId xmlns:p14="http://schemas.microsoft.com/office/powerpoint/2010/main" val="3589679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CE0527B-5455-4CC3-9DD6-22399B3981BB}"/>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First Review</a:t>
            </a:r>
            <a:endParaRPr lang="en-US"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B675D198-704A-4EBD-95E5-496027BBC02A}"/>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Date 16/03/2003</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AC5ECB-C1A0-4112-8F12-DCEBE90B02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331" y="242542"/>
            <a:ext cx="2743200" cy="720727"/>
          </a:xfrm>
          <a:prstGeom prst="rect">
            <a:avLst/>
          </a:prstGeom>
        </p:spPr>
      </p:pic>
      <p:pic>
        <p:nvPicPr>
          <p:cNvPr id="7" name="Picture 6">
            <a:extLst>
              <a:ext uri="{FF2B5EF4-FFF2-40B4-BE49-F238E27FC236}">
                <a16:creationId xmlns:a16="http://schemas.microsoft.com/office/drawing/2014/main" id="{6C911601-3590-86A6-A971-2BE5530DD526}"/>
              </a:ext>
            </a:extLst>
          </p:cNvPr>
          <p:cNvPicPr>
            <a:picLocks noChangeAspect="1"/>
          </p:cNvPicPr>
          <p:nvPr/>
        </p:nvPicPr>
        <p:blipFill rotWithShape="1">
          <a:blip r:embed="rId3">
            <a:extLst>
              <a:ext uri="{28A0092B-C50C-407E-A947-70E740481C1C}">
                <a14:useLocalDpi xmlns:a14="http://schemas.microsoft.com/office/drawing/2010/main" val="0"/>
              </a:ext>
            </a:extLst>
          </a:blip>
          <a:srcRect l="978" t="27380" r="-978" b="-4432"/>
          <a:stretch/>
        </p:blipFill>
        <p:spPr>
          <a:xfrm>
            <a:off x="723013" y="1515138"/>
            <a:ext cx="5436781" cy="3141921"/>
          </a:xfrm>
          <a:prstGeom prst="rect">
            <a:avLst/>
          </a:prstGeom>
        </p:spPr>
      </p:pic>
      <p:sp>
        <p:nvSpPr>
          <p:cNvPr id="8" name="Title 5">
            <a:extLst>
              <a:ext uri="{FF2B5EF4-FFF2-40B4-BE49-F238E27FC236}">
                <a16:creationId xmlns:a16="http://schemas.microsoft.com/office/drawing/2014/main" id="{22DFC3B7-B45E-6847-31AD-C7439A60E64F}"/>
              </a:ext>
            </a:extLst>
          </p:cNvPr>
          <p:cNvSpPr txBox="1">
            <a:spLocks/>
          </p:cNvSpPr>
          <p:nvPr/>
        </p:nvSpPr>
        <p:spPr>
          <a:xfrm>
            <a:off x="577701" y="-2007"/>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dirty="0">
                <a:latin typeface="Times New Roman" panose="02020603050405020304" pitchFamily="18" charset="0"/>
                <a:cs typeface="Times New Roman" panose="02020603050405020304" pitchFamily="18" charset="0"/>
              </a:rPr>
              <a:t>OUTPUT:</a:t>
            </a:r>
            <a:endParaRPr lang="en-US" dirty="0"/>
          </a:p>
        </p:txBody>
      </p:sp>
      <p:pic>
        <p:nvPicPr>
          <p:cNvPr id="10" name="Picture 9">
            <a:extLst>
              <a:ext uri="{FF2B5EF4-FFF2-40B4-BE49-F238E27FC236}">
                <a16:creationId xmlns:a16="http://schemas.microsoft.com/office/drawing/2014/main" id="{306E8D2D-3CF9-EA42-CF37-147BBED63E80}"/>
              </a:ext>
            </a:extLst>
          </p:cNvPr>
          <p:cNvPicPr>
            <a:picLocks noChangeAspect="1"/>
          </p:cNvPicPr>
          <p:nvPr/>
        </p:nvPicPr>
        <p:blipFill rotWithShape="1">
          <a:blip r:embed="rId4">
            <a:extLst>
              <a:ext uri="{28A0092B-C50C-407E-A947-70E740481C1C}">
                <a14:useLocalDpi xmlns:a14="http://schemas.microsoft.com/office/drawing/2010/main" val="0"/>
              </a:ext>
            </a:extLst>
          </a:blip>
          <a:srcRect l="17816" t="3977" r="12806" b="11770"/>
          <a:stretch/>
        </p:blipFill>
        <p:spPr>
          <a:xfrm>
            <a:off x="6521259" y="1515138"/>
            <a:ext cx="5364701" cy="2962218"/>
          </a:xfrm>
          <a:prstGeom prst="rect">
            <a:avLst/>
          </a:prstGeom>
        </p:spPr>
      </p:pic>
    </p:spTree>
    <p:extLst>
      <p:ext uri="{BB962C8B-B14F-4D97-AF65-F5344CB8AC3E}">
        <p14:creationId xmlns:p14="http://schemas.microsoft.com/office/powerpoint/2010/main" val="3002403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0BFE2-1E75-4037-466C-D4BDC06F889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OUTPUT</a:t>
            </a:r>
            <a:r>
              <a:rPr lang="en-US" dirty="0"/>
              <a:t> :</a:t>
            </a:r>
          </a:p>
        </p:txBody>
      </p:sp>
      <p:pic>
        <p:nvPicPr>
          <p:cNvPr id="7" name="video_2023-03-16_18-31-03">
            <a:hlinkClick r:id="" action="ppaction://media"/>
            <a:extLst>
              <a:ext uri="{FF2B5EF4-FFF2-40B4-BE49-F238E27FC236}">
                <a16:creationId xmlns:a16="http://schemas.microsoft.com/office/drawing/2014/main" id="{D2914AEA-5B9F-212B-ED7A-773E51D1717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rot="16200000">
            <a:off x="3914350" y="-1088078"/>
            <a:ext cx="4267508" cy="9290896"/>
          </a:xfrm>
        </p:spPr>
      </p:pic>
      <p:sp>
        <p:nvSpPr>
          <p:cNvPr id="4" name="Date Placeholder 3">
            <a:extLst>
              <a:ext uri="{FF2B5EF4-FFF2-40B4-BE49-F238E27FC236}">
                <a16:creationId xmlns:a16="http://schemas.microsoft.com/office/drawing/2014/main" id="{8D16825F-10A9-0219-5EA1-201D3DFFBB5A}"/>
              </a:ext>
            </a:extLst>
          </p:cNvPr>
          <p:cNvSpPr>
            <a:spLocks noGrp="1"/>
          </p:cNvSpPr>
          <p:nvPr>
            <p:ph type="dt" sz="half" idx="10"/>
          </p:nvPr>
        </p:nvSpPr>
        <p:spPr/>
        <p:txBody>
          <a:bodyPr/>
          <a:lstStyle/>
          <a:p>
            <a:r>
              <a:rPr lang="en-US"/>
              <a:t>Date 16/03/2003</a:t>
            </a:r>
            <a:endParaRPr lang="en-US" dirty="0"/>
          </a:p>
        </p:txBody>
      </p:sp>
      <p:sp>
        <p:nvSpPr>
          <p:cNvPr id="5" name="Footer Placeholder 4">
            <a:extLst>
              <a:ext uri="{FF2B5EF4-FFF2-40B4-BE49-F238E27FC236}">
                <a16:creationId xmlns:a16="http://schemas.microsoft.com/office/drawing/2014/main" id="{40012D4F-6CC7-500C-4E75-CA6549B88A73}"/>
              </a:ext>
            </a:extLst>
          </p:cNvPr>
          <p:cNvSpPr>
            <a:spLocks noGrp="1"/>
          </p:cNvSpPr>
          <p:nvPr>
            <p:ph type="ftr" sz="quarter" idx="11"/>
          </p:nvPr>
        </p:nvSpPr>
        <p:spPr/>
        <p:txBody>
          <a:bodyPr/>
          <a:lstStyle/>
          <a:p>
            <a:r>
              <a:rPr lang="en-US"/>
              <a:t>First Review</a:t>
            </a:r>
            <a:endParaRPr lang="en-US" dirty="0"/>
          </a:p>
        </p:txBody>
      </p:sp>
    </p:spTree>
    <p:extLst>
      <p:ext uri="{BB962C8B-B14F-4D97-AF65-F5344CB8AC3E}">
        <p14:creationId xmlns:p14="http://schemas.microsoft.com/office/powerpoint/2010/main" val="3365220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25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TotalTime>
  <Words>332</Words>
  <Application>Microsoft Office PowerPoint</Application>
  <PresentationFormat>Widescreen</PresentationFormat>
  <Paragraphs>75</Paragraphs>
  <Slides>11</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PowerPoint Presentation</vt:lpstr>
      <vt:lpstr>PowerPoint Presentation</vt:lpstr>
      <vt:lpstr>ABSTRACT:</vt:lpstr>
      <vt:lpstr>BLOCK DIAGRAM:</vt:lpstr>
      <vt:lpstr>METHODOLOGY USED:</vt:lpstr>
      <vt:lpstr>TIMELINE ACTIVITY:</vt:lpstr>
      <vt:lpstr>OUTPUT:</vt:lpstr>
      <vt:lpstr>PowerPoint Presentation</vt:lpstr>
      <vt:lpstr>OUTPUT :</vt:lpstr>
      <vt:lpstr>OUTPUT :</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BGJP</dc:creator>
  <cp:lastModifiedBy>manoj RD</cp:lastModifiedBy>
  <cp:revision>8</cp:revision>
  <dcterms:created xsi:type="dcterms:W3CDTF">2023-02-11T05:38:31Z</dcterms:created>
  <dcterms:modified xsi:type="dcterms:W3CDTF">2023-03-16T13:32:01Z</dcterms:modified>
</cp:coreProperties>
</file>

<file path=docProps/thumbnail.jpeg>
</file>